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4" r:id="rId1"/>
    <p:sldMasterId id="2147483665" r:id="rId2"/>
  </p:sldMasterIdLst>
  <p:notesMasterIdLst>
    <p:notesMasterId r:id="rId3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3" d="100"/>
          <a:sy n="143" d="100"/>
        </p:scale>
        <p:origin x="68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64a735d9c0_2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g364a735d9c0_2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64a735d9c0_2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g364a735d9c0_2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64a735d9c0_2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g364a735d9c0_2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364a735d9c0_2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g364a735d9c0_2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64a735d9c0_2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g364a735d9c0_2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64a735d9c0_2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g364a735d9c0_2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64a735d9c0_2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g364a735d9c0_2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64a735d9c0_2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g364a735d9c0_2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64a735d9c0_2_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g364a735d9c0_2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64a735d9c0_2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g364a735d9c0_2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64a735d9c0_2_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g364a735d9c0_2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64a735d9c0_2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g364a735d9c0_2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64a735d9c0_2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g364a735d9c0_2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64a735d9c0_2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g364a735d9c0_2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364a735d9c0_2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g364a735d9c0_2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64a735d9c0_2_1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g364a735d9c0_2_1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364a735d9c0_2_1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g364a735d9c0_2_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364a735d9c0_2_1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g364a735d9c0_2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364a735d9c0_2_1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g364a735d9c0_2_1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64a735d9c0_2_1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g364a735d9c0_2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364a735d9c0_2_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g364a735d9c0_2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364a735d9c0_2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g364a735d9c0_2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64a735d9c0_2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g364a735d9c0_2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64a735d9c0_2_1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g364a735d9c0_2_1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364a735d9c0_2_1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g364a735d9c0_2_1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364a735d9c0_2_1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g364a735d9c0_2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64a735d9c0_2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g364a735d9c0_2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64a735d9c0_2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g364a735d9c0_2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64a735d9c0_2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g364a735d9c0_2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64a735d9c0_2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g364a735d9c0_2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64a735d9c0_2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g364a735d9c0_2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364a735d9c0_2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g364a735d9c0_2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obj">
  <p:cSld name="OBJEC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ftr" idx="11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ctrTitle"/>
          </p:nvPr>
        </p:nvSpPr>
        <p:spPr>
          <a:xfrm>
            <a:off x="685800" y="1594485"/>
            <a:ext cx="7772400" cy="1080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subTitle" idx="1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ftr" idx="11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>
            <a:spLocks noGrp="1"/>
          </p:cNvSpPr>
          <p:nvPr>
            <p:ph type="title"/>
          </p:nvPr>
        </p:nvSpPr>
        <p:spPr>
          <a:xfrm>
            <a:off x="457200" y="205740"/>
            <a:ext cx="8229600" cy="82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6"/>
          <p:cNvSpPr txBox="1">
            <a:spLocks noGrp="1"/>
          </p:cNvSpPr>
          <p:nvPr>
            <p:ph type="body" idx="1"/>
          </p:nvPr>
        </p:nvSpPr>
        <p:spPr>
          <a:xfrm>
            <a:off x="457200" y="1183005"/>
            <a:ext cx="8229600" cy="339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ftr" idx="11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>
            <a:spLocks noGrp="1"/>
          </p:cNvSpPr>
          <p:nvPr>
            <p:ph type="title"/>
          </p:nvPr>
        </p:nvSpPr>
        <p:spPr>
          <a:xfrm>
            <a:off x="457200" y="205740"/>
            <a:ext cx="8229600" cy="82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body" idx="1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body" idx="2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ftr" idx="11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8"/>
          <p:cNvSpPr txBox="1">
            <a:spLocks noGrp="1"/>
          </p:cNvSpPr>
          <p:nvPr>
            <p:ph type="title"/>
          </p:nvPr>
        </p:nvSpPr>
        <p:spPr>
          <a:xfrm>
            <a:off x="457200" y="205740"/>
            <a:ext cx="8229600" cy="82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ftr" idx="11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8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457200" y="205740"/>
            <a:ext cx="8229600" cy="82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457200" y="1183005"/>
            <a:ext cx="8229600" cy="339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indent="0" algn="r">
              <a:spcBef>
                <a:spcPts val="0"/>
              </a:spcBef>
              <a:buNone/>
              <a:defRPr sz="1400">
                <a:solidFill>
                  <a:srgbClr val="888888"/>
                </a:solidFill>
              </a:defRPr>
            </a:lvl1pPr>
            <a:lvl2pPr lvl="1" indent="0" algn="r">
              <a:spcBef>
                <a:spcPts val="0"/>
              </a:spcBef>
              <a:buNone/>
              <a:defRPr sz="1400">
                <a:solidFill>
                  <a:srgbClr val="888888"/>
                </a:solidFill>
              </a:defRPr>
            </a:lvl2pPr>
            <a:lvl3pPr lvl="2" indent="0" algn="r">
              <a:spcBef>
                <a:spcPts val="0"/>
              </a:spcBef>
              <a:buNone/>
              <a:defRPr sz="1400">
                <a:solidFill>
                  <a:srgbClr val="888888"/>
                </a:solidFill>
              </a:defRPr>
            </a:lvl3pPr>
            <a:lvl4pPr lvl="3" indent="0" algn="r">
              <a:spcBef>
                <a:spcPts val="0"/>
              </a:spcBef>
              <a:buNone/>
              <a:defRPr sz="1400">
                <a:solidFill>
                  <a:srgbClr val="888888"/>
                </a:solidFill>
              </a:defRPr>
            </a:lvl4pPr>
            <a:lvl5pPr lvl="4" indent="0" algn="r">
              <a:spcBef>
                <a:spcPts val="0"/>
              </a:spcBef>
              <a:buNone/>
              <a:defRPr sz="1400">
                <a:solidFill>
                  <a:srgbClr val="888888"/>
                </a:solidFill>
              </a:defRPr>
            </a:lvl5pPr>
            <a:lvl6pPr lvl="5" indent="0" algn="r">
              <a:spcBef>
                <a:spcPts val="0"/>
              </a:spcBef>
              <a:buNone/>
              <a:defRPr sz="1400">
                <a:solidFill>
                  <a:srgbClr val="888888"/>
                </a:solidFill>
              </a:defRPr>
            </a:lvl6pPr>
            <a:lvl7pPr lvl="6" indent="0" algn="r">
              <a:spcBef>
                <a:spcPts val="0"/>
              </a:spcBef>
              <a:buNone/>
              <a:defRPr sz="1400">
                <a:solidFill>
                  <a:srgbClr val="888888"/>
                </a:solidFill>
              </a:defRPr>
            </a:lvl7pPr>
            <a:lvl8pPr lvl="7" indent="0" algn="r">
              <a:spcBef>
                <a:spcPts val="0"/>
              </a:spcBef>
              <a:buNone/>
              <a:defRPr sz="1400">
                <a:solidFill>
                  <a:srgbClr val="888888"/>
                </a:solidFill>
              </a:defRPr>
            </a:lvl8pPr>
            <a:lvl9pPr lvl="8" indent="0" algn="r">
              <a:spcBef>
                <a:spcPts val="0"/>
              </a:spcBef>
              <a:buNone/>
              <a:defRPr sz="1400"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9" title="slide1 (2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" y="0"/>
            <a:ext cx="9139427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9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9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9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20" title="slide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9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9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Google Shape;208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p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9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21" title="slide 4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Google Shape;233;p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9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p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9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243;p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9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9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Apresentação na tela (16:9)</PresentationFormat>
  <Paragraphs>0</Paragraphs>
  <Slides>32</Slides>
  <Notes>32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32</vt:i4>
      </vt:variant>
    </vt:vector>
  </HeadingPairs>
  <TitlesOfParts>
    <vt:vector size="36" baseType="lpstr">
      <vt:lpstr>Arial</vt:lpstr>
      <vt:lpstr>Calibri</vt:lpstr>
      <vt:lpstr>Simple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cp:lastModifiedBy>comunicacao</cp:lastModifiedBy>
  <cp:revision>1</cp:revision>
  <dcterms:modified xsi:type="dcterms:W3CDTF">2025-08-27T12:46:20Z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