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60" r:id="rId4"/>
    <p:sldId id="289" r:id="rId5"/>
    <p:sldId id="288" r:id="rId6"/>
    <p:sldId id="261" r:id="rId7"/>
    <p:sldId id="283" r:id="rId8"/>
    <p:sldId id="258" r:id="rId9"/>
    <p:sldId id="263" r:id="rId10"/>
    <p:sldId id="264" r:id="rId11"/>
    <p:sldId id="265" r:id="rId12"/>
    <p:sldId id="266" r:id="rId13"/>
    <p:sldId id="267" r:id="rId14"/>
    <p:sldId id="290" r:id="rId15"/>
    <p:sldId id="269" r:id="rId16"/>
    <p:sldId id="270" r:id="rId17"/>
    <p:sldId id="281" r:id="rId18"/>
    <p:sldId id="282" r:id="rId19"/>
    <p:sldId id="291" r:id="rId20"/>
    <p:sldId id="285" r:id="rId21"/>
    <p:sldId id="271" r:id="rId22"/>
    <p:sldId id="284" r:id="rId23"/>
    <p:sldId id="272" r:id="rId24"/>
    <p:sldId id="273" r:id="rId25"/>
    <p:sldId id="274" r:id="rId26"/>
    <p:sldId id="287" r:id="rId27"/>
    <p:sldId id="286" r:id="rId28"/>
    <p:sldId id="275" r:id="rId29"/>
    <p:sldId id="276" r:id="rId30"/>
    <p:sldId id="278" r:id="rId31"/>
    <p:sldId id="277" r:id="rId32"/>
    <p:sldId id="280" r:id="rId33"/>
  </p:sldIdLst>
  <p:sldSz cx="12192000" cy="6858000"/>
  <p:notesSz cx="12192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678" y="10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8/20/2025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8/20/2025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8/20/2025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8/20/2025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8/20/2025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09600" y="274320"/>
            <a:ext cx="10972800" cy="1097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09600" y="1577340"/>
            <a:ext cx="1097280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8/20/2025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96" y="0"/>
            <a:ext cx="12185903" cy="6857999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1999" cy="6857997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8447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1999" cy="6857997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1999" cy="6857997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6755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09342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4551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08726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1999" cy="6857997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580508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1999" cy="6857997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60585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759562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1999" cy="6857997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1999" cy="6857997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1999" cy="6857997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700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681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34783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1999" cy="6857997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1999" cy="6857997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1091</TotalTime>
  <Words>0</Words>
  <Application>Microsoft Office PowerPoint</Application>
  <PresentationFormat>Widescreen</PresentationFormat>
  <Paragraphs>0</Paragraphs>
  <Slides>32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1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32</vt:i4>
      </vt:variant>
    </vt:vector>
  </HeadingPairs>
  <TitlesOfParts>
    <vt:vector size="34" baseType="lpstr">
      <vt:lpstr>Calibri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comunicacao</dc:creator>
  <cp:lastModifiedBy>comunicacao</cp:lastModifiedBy>
  <cp:revision>20</cp:revision>
  <dcterms:created xsi:type="dcterms:W3CDTF">2024-08-05T13:51:24Z</dcterms:created>
  <dcterms:modified xsi:type="dcterms:W3CDTF">2025-08-20T19:34:12Z</dcterms:modified>
  <cp:contentStatus>Final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stSaved">
    <vt:filetime>2024-08-05T00:00:00Z</vt:filetime>
  </property>
  <property fmtid="{D5CDD505-2E9C-101B-9397-08002B2CF9AE}" pid="3" name="Producer">
    <vt:lpwstr>3-Heights(TM) PDF Security Shell 4.8.25.2 (http://www.pdf-tools.com)</vt:lpwstr>
  </property>
  <property fmtid="{D5CDD505-2E9C-101B-9397-08002B2CF9AE}" pid="4" name="_MarkAsFinal">
    <vt:bool>true</vt:bool>
  </property>
</Properties>
</file>