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13089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791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6617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6222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2841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101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50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9985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2739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138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8078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Editar estilos de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864F2-6EBC-4C42-A093-D5C075C1C48A}" type="datetimeFigureOut">
              <a:rPr lang="pt-BR" smtClean="0"/>
              <a:t>28/11/2024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ABB83-AB2C-41BD-983F-981234AF8AA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757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13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880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comunicacao</dc:creator>
  <cp:lastModifiedBy>comunicacao</cp:lastModifiedBy>
  <cp:revision>1</cp:revision>
  <dcterms:created xsi:type="dcterms:W3CDTF">2024-11-28T15:41:31Z</dcterms:created>
  <dcterms:modified xsi:type="dcterms:W3CDTF">2024-11-28T15:41:53Z</dcterms:modified>
</cp:coreProperties>
</file>