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1" r:id="rId17"/>
    <p:sldId id="282" r:id="rId18"/>
    <p:sldId id="285" r:id="rId19"/>
    <p:sldId id="271" r:id="rId20"/>
    <p:sldId id="284" r:id="rId21"/>
    <p:sldId id="272" r:id="rId22"/>
    <p:sldId id="273" r:id="rId23"/>
    <p:sldId id="274" r:id="rId24"/>
    <p:sldId id="275" r:id="rId25"/>
    <p:sldId id="283" r:id="rId26"/>
    <p:sldId id="276" r:id="rId27"/>
    <p:sldId id="277" r:id="rId28"/>
    <p:sldId id="278" r:id="rId29"/>
    <p:sldId id="279" r:id="rId30"/>
    <p:sldId id="280" r:id="rId3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5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342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7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05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78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" y="0"/>
            <a:ext cx="12185903" cy="6857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</TotalTime>
  <Words>0</Words>
  <Application>Microsoft Office PowerPoint</Application>
  <PresentationFormat>Widescreen</PresentationFormat>
  <Paragraphs>0</Paragraphs>
  <Slides>30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2" baseType="lpstr"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comunicacao</dc:creator>
  <cp:lastModifiedBy>comunicacao</cp:lastModifiedBy>
  <cp:revision>10</cp:revision>
  <dcterms:created xsi:type="dcterms:W3CDTF">2024-08-05T13:51:24Z</dcterms:created>
  <dcterms:modified xsi:type="dcterms:W3CDTF">2024-08-29T15:28:44Z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2024-08-05T00:00:00Z</vt:filetime>
  </property>
  <property fmtid="{D5CDD505-2E9C-101B-9397-08002B2CF9AE}" pid="3" name="Producer">
    <vt:lpwstr>3-Heights(TM) PDF Security Shell 4.8.25.2 (http://www.pdf-tools.com)</vt:lpwstr>
  </property>
</Properties>
</file>