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85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80" autoAdjust="0"/>
    <p:restoredTop sz="94660"/>
  </p:normalViewPr>
  <p:slideViewPr>
    <p:cSldViewPr snapToGrid="0">
      <p:cViewPr varScale="1">
        <p:scale>
          <a:sx n="74" d="100"/>
          <a:sy n="74" d="100"/>
        </p:scale>
        <p:origin x="43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F0A7-5814-43E1-9E99-06EE35566E99}" type="datetimeFigureOut">
              <a:rPr lang="pt-BR" smtClean="0"/>
              <a:t>16/03/2021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598C-8FFB-4916-BD71-7C405B442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0939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F0A7-5814-43E1-9E99-06EE35566E99}" type="datetimeFigureOut">
              <a:rPr lang="pt-BR" smtClean="0"/>
              <a:t>16/03/2021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598C-8FFB-4916-BD71-7C405B442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2458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F0A7-5814-43E1-9E99-06EE35566E99}" type="datetimeFigureOut">
              <a:rPr lang="pt-BR" smtClean="0"/>
              <a:t>16/03/2021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598C-8FFB-4916-BD71-7C405B442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5026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124268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F0A7-5814-43E1-9E99-06EE35566E99}" type="datetimeFigureOut">
              <a:rPr lang="pt-BR" smtClean="0"/>
              <a:t>16/03/2021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598C-8FFB-4916-BD71-7C405B442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587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F0A7-5814-43E1-9E99-06EE35566E99}" type="datetimeFigureOut">
              <a:rPr lang="pt-BR" smtClean="0"/>
              <a:t>16/03/2021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598C-8FFB-4916-BD71-7C405B442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2855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F0A7-5814-43E1-9E99-06EE35566E99}" type="datetimeFigureOut">
              <a:rPr lang="pt-BR" smtClean="0"/>
              <a:t>16/03/2021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598C-8FFB-4916-BD71-7C405B442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5773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F0A7-5814-43E1-9E99-06EE35566E99}" type="datetimeFigureOut">
              <a:rPr lang="pt-BR" smtClean="0"/>
              <a:t>16/03/2021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598C-8FFB-4916-BD71-7C405B442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518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F0A7-5814-43E1-9E99-06EE35566E99}" type="datetimeFigureOut">
              <a:rPr lang="pt-BR" smtClean="0"/>
              <a:t>16/03/2021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598C-8FFB-4916-BD71-7C405B442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6804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F0A7-5814-43E1-9E99-06EE35566E99}" type="datetimeFigureOut">
              <a:rPr lang="pt-BR" smtClean="0"/>
              <a:t>16/03/2021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598C-8FFB-4916-BD71-7C405B442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7698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F0A7-5814-43E1-9E99-06EE35566E99}" type="datetimeFigureOut">
              <a:rPr lang="pt-BR" smtClean="0"/>
              <a:t>16/03/2021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598C-8FFB-4916-BD71-7C405B442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2855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F0A7-5814-43E1-9E99-06EE35566E99}" type="datetimeFigureOut">
              <a:rPr lang="pt-BR" smtClean="0"/>
              <a:t>16/03/2021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598C-8FFB-4916-BD71-7C405B442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9557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7F0A7-5814-43E1-9E99-06EE35566E99}" type="datetimeFigureOut">
              <a:rPr lang="pt-BR" smtClean="0"/>
              <a:t>16/03/2021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2598C-8FFB-4916-BD71-7C405B442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294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3415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44369" y="814718"/>
            <a:ext cx="90757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ESCREVA SEU TÍTULO AQUI!</a:t>
            </a:r>
            <a:endParaRPr lang="pt-BR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44369" y="2872589"/>
            <a:ext cx="9550509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5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Escreva seu texto aqui.</a:t>
            </a:r>
          </a:p>
          <a:p>
            <a:endParaRPr lang="pt-BR" sz="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pt-BR" sz="25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Duplique este slide para continuar a sua apresentação.</a:t>
            </a:r>
            <a:endParaRPr lang="pt-BR" sz="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pt-BR" sz="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pt-BR" sz="25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pt-BR" sz="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7" name="Group"/>
          <p:cNvGrpSpPr/>
          <p:nvPr/>
        </p:nvGrpSpPr>
        <p:grpSpPr>
          <a:xfrm rot="10800000" flipH="1" flipV="1">
            <a:off x="750922" y="1522604"/>
            <a:ext cx="5745412" cy="191863"/>
            <a:chOff x="0" y="0"/>
            <a:chExt cx="2839836" cy="0"/>
          </a:xfrm>
        </p:grpSpPr>
        <p:sp>
          <p:nvSpPr>
            <p:cNvPr id="8" name="Line"/>
            <p:cNvSpPr/>
            <p:nvPr/>
          </p:nvSpPr>
          <p:spPr>
            <a:xfrm>
              <a:off x="0" y="0"/>
              <a:ext cx="765663" cy="0"/>
            </a:xfrm>
            <a:prstGeom prst="line">
              <a:avLst/>
            </a:prstGeom>
            <a:noFill/>
            <a:ln w="38100" cap="flat">
              <a:solidFill>
                <a:srgbClr val="0E866D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" name="Line"/>
            <p:cNvSpPr/>
            <p:nvPr/>
          </p:nvSpPr>
          <p:spPr>
            <a:xfrm>
              <a:off x="1037087" y="0"/>
              <a:ext cx="765663" cy="0"/>
            </a:xfrm>
            <a:prstGeom prst="line">
              <a:avLst/>
            </a:prstGeom>
            <a:noFill/>
            <a:ln w="38100" cap="flat">
              <a:solidFill>
                <a:srgbClr val="F8C61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" name="Line"/>
            <p:cNvSpPr/>
            <p:nvPr/>
          </p:nvSpPr>
          <p:spPr>
            <a:xfrm>
              <a:off x="2074174" y="0"/>
              <a:ext cx="765663" cy="0"/>
            </a:xfrm>
            <a:prstGeom prst="line">
              <a:avLst/>
            </a:prstGeom>
            <a:noFill/>
            <a:ln w="38100" cap="flat">
              <a:solidFill>
                <a:srgbClr val="0D7ABF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080985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SlideNo"/>
          <p:cNvSpPr txBox="1">
            <a:spLocks noGrp="1"/>
          </p:cNvSpPr>
          <p:nvPr>
            <p:ph type="sldNum" sz="quarter" idx="4294967295"/>
          </p:nvPr>
        </p:nvSpPr>
        <p:spPr>
          <a:xfrm>
            <a:off x="11842218" y="6531929"/>
            <a:ext cx="172848" cy="16510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/>
          <a:lstStyle>
            <a:lvl1pPr algn="l">
              <a:defRPr sz="1000">
                <a:solidFill>
                  <a:srgbClr val="808080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fld id="{86CB4B4D-7CA3-9044-876B-883B54F8677D}" type="slidenum">
              <a:t>3</a:t>
            </a:fld>
            <a:endParaRPr/>
          </a:p>
        </p:txBody>
      </p:sp>
      <p:sp>
        <p:nvSpPr>
          <p:cNvPr id="716" name="Rounded Rectangle 13"/>
          <p:cNvSpPr/>
          <p:nvPr/>
        </p:nvSpPr>
        <p:spPr>
          <a:xfrm>
            <a:off x="-1" y="4330248"/>
            <a:ext cx="5768990" cy="20639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7736" y="0"/>
                </a:lnTo>
                <a:cubicBezTo>
                  <a:pt x="19870" y="0"/>
                  <a:pt x="21600" y="4835"/>
                  <a:pt x="21600" y="10800"/>
                </a:cubicBezTo>
                <a:cubicBezTo>
                  <a:pt x="21600" y="16765"/>
                  <a:pt x="19870" y="21600"/>
                  <a:pt x="17736" y="21600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0E866D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17" name="TextBox 18"/>
          <p:cNvSpPr txBox="1"/>
          <p:nvPr/>
        </p:nvSpPr>
        <p:spPr>
          <a:xfrm>
            <a:off x="866214" y="4938317"/>
            <a:ext cx="1637177" cy="292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300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r>
              <a:rPr lang="pt-BR" dirty="0" smtClean="0">
                <a:latin typeface="+mn-lt"/>
              </a:rPr>
              <a:t>Escreva sua Localidade</a:t>
            </a:r>
            <a:endParaRPr dirty="0">
              <a:latin typeface="+mn-lt"/>
            </a:endParaRPr>
          </a:p>
        </p:txBody>
      </p:sp>
      <p:sp>
        <p:nvSpPr>
          <p:cNvPr id="718" name="TextBox 20"/>
          <p:cNvSpPr txBox="1"/>
          <p:nvPr/>
        </p:nvSpPr>
        <p:spPr>
          <a:xfrm>
            <a:off x="3493484" y="4938317"/>
            <a:ext cx="1156277" cy="292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300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r>
              <a:rPr lang="pt-BR" dirty="0" smtClean="0">
                <a:latin typeface="+mn-lt"/>
              </a:rPr>
              <a:t>www.sbc.org.br</a:t>
            </a:r>
            <a:endParaRPr dirty="0">
              <a:latin typeface="+mn-lt"/>
            </a:endParaRPr>
          </a:p>
        </p:txBody>
      </p:sp>
      <p:sp>
        <p:nvSpPr>
          <p:cNvPr id="719" name="Shape"/>
          <p:cNvSpPr/>
          <p:nvPr/>
        </p:nvSpPr>
        <p:spPr>
          <a:xfrm>
            <a:off x="475012" y="5519835"/>
            <a:ext cx="298297" cy="2982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2" h="21517" extrusionOk="0">
                <a:moveTo>
                  <a:pt x="12539" y="5988"/>
                </a:moveTo>
                <a:cubicBezTo>
                  <a:pt x="12057" y="5512"/>
                  <a:pt x="11792" y="4878"/>
                  <a:pt x="11792" y="4203"/>
                </a:cubicBezTo>
                <a:cubicBezTo>
                  <a:pt x="11792" y="3528"/>
                  <a:pt x="12057" y="2894"/>
                  <a:pt x="12539" y="2417"/>
                </a:cubicBezTo>
                <a:lnTo>
                  <a:pt x="14736" y="244"/>
                </a:lnTo>
                <a:cubicBezTo>
                  <a:pt x="15067" y="-83"/>
                  <a:pt x="15600" y="-81"/>
                  <a:pt x="15927" y="249"/>
                </a:cubicBezTo>
                <a:cubicBezTo>
                  <a:pt x="16255" y="579"/>
                  <a:pt x="16253" y="1111"/>
                  <a:pt x="15922" y="1438"/>
                </a:cubicBezTo>
                <a:lnTo>
                  <a:pt x="14019" y="3320"/>
                </a:lnTo>
                <a:lnTo>
                  <a:pt x="16927" y="3320"/>
                </a:lnTo>
                <a:cubicBezTo>
                  <a:pt x="19480" y="3320"/>
                  <a:pt x="21558" y="5392"/>
                  <a:pt x="21560" y="7939"/>
                </a:cubicBezTo>
                <a:lnTo>
                  <a:pt x="21562" y="10254"/>
                </a:lnTo>
                <a:cubicBezTo>
                  <a:pt x="21562" y="10718"/>
                  <a:pt x="21186" y="11094"/>
                  <a:pt x="20720" y="11095"/>
                </a:cubicBezTo>
                <a:cubicBezTo>
                  <a:pt x="20720" y="11095"/>
                  <a:pt x="20720" y="11095"/>
                  <a:pt x="20720" y="11095"/>
                </a:cubicBezTo>
                <a:cubicBezTo>
                  <a:pt x="20255" y="11095"/>
                  <a:pt x="19878" y="10719"/>
                  <a:pt x="19877" y="10255"/>
                </a:cubicBezTo>
                <a:lnTo>
                  <a:pt x="19875" y="7941"/>
                </a:lnTo>
                <a:cubicBezTo>
                  <a:pt x="19874" y="6320"/>
                  <a:pt x="18552" y="5001"/>
                  <a:pt x="16927" y="5001"/>
                </a:cubicBezTo>
                <a:lnTo>
                  <a:pt x="13934" y="5001"/>
                </a:lnTo>
                <a:lnTo>
                  <a:pt x="15922" y="6968"/>
                </a:lnTo>
                <a:cubicBezTo>
                  <a:pt x="16253" y="7295"/>
                  <a:pt x="16255" y="7827"/>
                  <a:pt x="15927" y="8156"/>
                </a:cubicBezTo>
                <a:cubicBezTo>
                  <a:pt x="15763" y="8322"/>
                  <a:pt x="15546" y="8405"/>
                  <a:pt x="15329" y="8405"/>
                </a:cubicBezTo>
                <a:cubicBezTo>
                  <a:pt x="15115" y="8405"/>
                  <a:pt x="14900" y="8324"/>
                  <a:pt x="14736" y="8162"/>
                </a:cubicBezTo>
                <a:close/>
                <a:moveTo>
                  <a:pt x="20582" y="15151"/>
                </a:moveTo>
                <a:cubicBezTo>
                  <a:pt x="19405" y="14019"/>
                  <a:pt x="18420" y="13365"/>
                  <a:pt x="17480" y="13094"/>
                </a:cubicBezTo>
                <a:cubicBezTo>
                  <a:pt x="16185" y="12721"/>
                  <a:pt x="14986" y="13061"/>
                  <a:pt x="13916" y="14104"/>
                </a:cubicBezTo>
                <a:cubicBezTo>
                  <a:pt x="13914" y="14105"/>
                  <a:pt x="13912" y="14107"/>
                  <a:pt x="13911" y="14109"/>
                </a:cubicBezTo>
                <a:lnTo>
                  <a:pt x="12771" y="15237"/>
                </a:lnTo>
                <a:cubicBezTo>
                  <a:pt x="12063" y="14841"/>
                  <a:pt x="10687" y="13967"/>
                  <a:pt x="9181" y="12465"/>
                </a:cubicBezTo>
                <a:lnTo>
                  <a:pt x="9071" y="12355"/>
                </a:lnTo>
                <a:cubicBezTo>
                  <a:pt x="7575" y="10862"/>
                  <a:pt x="6695" y="9481"/>
                  <a:pt x="6294" y="8772"/>
                </a:cubicBezTo>
                <a:lnTo>
                  <a:pt x="7424" y="7635"/>
                </a:lnTo>
                <a:cubicBezTo>
                  <a:pt x="7426" y="7634"/>
                  <a:pt x="7427" y="7632"/>
                  <a:pt x="7429" y="7630"/>
                </a:cubicBezTo>
                <a:cubicBezTo>
                  <a:pt x="8474" y="6562"/>
                  <a:pt x="8814" y="5366"/>
                  <a:pt x="8440" y="4073"/>
                </a:cubicBezTo>
                <a:cubicBezTo>
                  <a:pt x="8169" y="3136"/>
                  <a:pt x="7514" y="2152"/>
                  <a:pt x="6380" y="978"/>
                </a:cubicBezTo>
                <a:cubicBezTo>
                  <a:pt x="5800" y="379"/>
                  <a:pt x="5022" y="32"/>
                  <a:pt x="4188" y="2"/>
                </a:cubicBezTo>
                <a:cubicBezTo>
                  <a:pt x="3354" y="-28"/>
                  <a:pt x="2553" y="262"/>
                  <a:pt x="1931" y="818"/>
                </a:cubicBezTo>
                <a:lnTo>
                  <a:pt x="1907" y="840"/>
                </a:lnTo>
                <a:cubicBezTo>
                  <a:pt x="1896" y="850"/>
                  <a:pt x="1885" y="861"/>
                  <a:pt x="1875" y="871"/>
                </a:cubicBezTo>
                <a:cubicBezTo>
                  <a:pt x="638" y="2105"/>
                  <a:pt x="-10" y="3832"/>
                  <a:pt x="0" y="5866"/>
                </a:cubicBezTo>
                <a:cubicBezTo>
                  <a:pt x="17" y="9322"/>
                  <a:pt x="1921" y="13273"/>
                  <a:pt x="5091" y="16437"/>
                </a:cubicBezTo>
                <a:cubicBezTo>
                  <a:pt x="5689" y="17033"/>
                  <a:pt x="6368" y="17624"/>
                  <a:pt x="7110" y="18192"/>
                </a:cubicBezTo>
                <a:cubicBezTo>
                  <a:pt x="7479" y="18474"/>
                  <a:pt x="8008" y="18404"/>
                  <a:pt x="8291" y="18036"/>
                </a:cubicBezTo>
                <a:cubicBezTo>
                  <a:pt x="8574" y="17668"/>
                  <a:pt x="8504" y="17140"/>
                  <a:pt x="8135" y="16858"/>
                </a:cubicBezTo>
                <a:cubicBezTo>
                  <a:pt x="7451" y="16335"/>
                  <a:pt x="6828" y="15793"/>
                  <a:pt x="6282" y="15248"/>
                </a:cubicBezTo>
                <a:cubicBezTo>
                  <a:pt x="3418" y="12391"/>
                  <a:pt x="1700" y="8880"/>
                  <a:pt x="1685" y="5858"/>
                </a:cubicBezTo>
                <a:cubicBezTo>
                  <a:pt x="1677" y="4292"/>
                  <a:pt x="2149" y="2984"/>
                  <a:pt x="3050" y="2075"/>
                </a:cubicBezTo>
                <a:lnTo>
                  <a:pt x="3057" y="2069"/>
                </a:lnTo>
                <a:cubicBezTo>
                  <a:pt x="3669" y="1521"/>
                  <a:pt x="4596" y="1554"/>
                  <a:pt x="5167" y="2145"/>
                </a:cubicBezTo>
                <a:cubicBezTo>
                  <a:pt x="7348" y="4402"/>
                  <a:pt x="7190" y="5467"/>
                  <a:pt x="6226" y="6454"/>
                </a:cubicBezTo>
                <a:lnTo>
                  <a:pt x="4665" y="8023"/>
                </a:lnTo>
                <a:cubicBezTo>
                  <a:pt x="4420" y="8269"/>
                  <a:pt x="4352" y="8640"/>
                  <a:pt x="4493" y="8957"/>
                </a:cubicBezTo>
                <a:cubicBezTo>
                  <a:pt x="4533" y="9046"/>
                  <a:pt x="5492" y="11160"/>
                  <a:pt x="7880" y="13544"/>
                </a:cubicBezTo>
                <a:lnTo>
                  <a:pt x="7991" y="13654"/>
                </a:lnTo>
                <a:cubicBezTo>
                  <a:pt x="10378" y="16037"/>
                  <a:pt x="12497" y="16994"/>
                  <a:pt x="12586" y="17033"/>
                </a:cubicBezTo>
                <a:cubicBezTo>
                  <a:pt x="12904" y="17174"/>
                  <a:pt x="13275" y="17106"/>
                  <a:pt x="13522" y="16862"/>
                </a:cubicBezTo>
                <a:lnTo>
                  <a:pt x="15095" y="15304"/>
                </a:lnTo>
                <a:cubicBezTo>
                  <a:pt x="16083" y="14342"/>
                  <a:pt x="17151" y="14185"/>
                  <a:pt x="19412" y="16361"/>
                </a:cubicBezTo>
                <a:cubicBezTo>
                  <a:pt x="20004" y="16931"/>
                  <a:pt x="20038" y="17856"/>
                  <a:pt x="19489" y="18466"/>
                </a:cubicBezTo>
                <a:lnTo>
                  <a:pt x="19483" y="18473"/>
                </a:lnTo>
                <a:cubicBezTo>
                  <a:pt x="18579" y="19365"/>
                  <a:pt x="17283" y="19836"/>
                  <a:pt x="15730" y="19836"/>
                </a:cubicBezTo>
                <a:cubicBezTo>
                  <a:pt x="15718" y="19836"/>
                  <a:pt x="15705" y="19836"/>
                  <a:pt x="15692" y="19836"/>
                </a:cubicBezTo>
                <a:cubicBezTo>
                  <a:pt x="14451" y="19830"/>
                  <a:pt x="13014" y="19490"/>
                  <a:pt x="11536" y="18854"/>
                </a:cubicBezTo>
                <a:cubicBezTo>
                  <a:pt x="11109" y="18670"/>
                  <a:pt x="10613" y="18867"/>
                  <a:pt x="10429" y="19293"/>
                </a:cubicBezTo>
                <a:cubicBezTo>
                  <a:pt x="10245" y="19719"/>
                  <a:pt x="10442" y="20214"/>
                  <a:pt x="10869" y="20398"/>
                </a:cubicBezTo>
                <a:cubicBezTo>
                  <a:pt x="12577" y="21133"/>
                  <a:pt x="14197" y="21509"/>
                  <a:pt x="15683" y="21517"/>
                </a:cubicBezTo>
                <a:cubicBezTo>
                  <a:pt x="15699" y="21517"/>
                  <a:pt x="15715" y="21517"/>
                  <a:pt x="15731" y="21517"/>
                </a:cubicBezTo>
                <a:cubicBezTo>
                  <a:pt x="17749" y="21517"/>
                  <a:pt x="19462" y="20871"/>
                  <a:pt x="20689" y="19647"/>
                </a:cubicBezTo>
                <a:cubicBezTo>
                  <a:pt x="20700" y="19636"/>
                  <a:pt x="20710" y="19625"/>
                  <a:pt x="20720" y="19614"/>
                </a:cubicBezTo>
                <a:lnTo>
                  <a:pt x="20742" y="19589"/>
                </a:lnTo>
                <a:cubicBezTo>
                  <a:pt x="21299" y="18970"/>
                  <a:pt x="21590" y="18170"/>
                  <a:pt x="21560" y="17338"/>
                </a:cubicBezTo>
                <a:cubicBezTo>
                  <a:pt x="21530" y="16505"/>
                  <a:pt x="21182" y="15729"/>
                  <a:pt x="20582" y="15151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20" name="TextBox 24"/>
          <p:cNvSpPr txBox="1"/>
          <p:nvPr/>
        </p:nvSpPr>
        <p:spPr>
          <a:xfrm>
            <a:off x="851701" y="5519835"/>
            <a:ext cx="1814534" cy="292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300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r>
              <a:rPr lang="pt-BR" dirty="0" smtClean="0">
                <a:latin typeface="+mn-lt"/>
              </a:rPr>
              <a:t>Escreva seu telefone aqui</a:t>
            </a:r>
            <a:endParaRPr dirty="0">
              <a:latin typeface="+mn-lt"/>
            </a:endParaRPr>
          </a:p>
        </p:txBody>
      </p:sp>
      <p:sp>
        <p:nvSpPr>
          <p:cNvPr id="721" name="TextBox 26"/>
          <p:cNvSpPr txBox="1"/>
          <p:nvPr/>
        </p:nvSpPr>
        <p:spPr>
          <a:xfrm>
            <a:off x="3493484" y="5527530"/>
            <a:ext cx="1672251" cy="292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300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r>
              <a:rPr lang="pt-BR" dirty="0" smtClean="0">
                <a:latin typeface="+mn-lt"/>
              </a:rPr>
              <a:t>Escreva seu E-mail aqui</a:t>
            </a:r>
            <a:endParaRPr dirty="0">
              <a:latin typeface="+mn-lt"/>
            </a:endParaRPr>
          </a:p>
        </p:txBody>
      </p:sp>
      <p:sp>
        <p:nvSpPr>
          <p:cNvPr id="722" name="Freeform: Shape 28"/>
          <p:cNvSpPr/>
          <p:nvPr/>
        </p:nvSpPr>
        <p:spPr>
          <a:xfrm>
            <a:off x="476773" y="4906348"/>
            <a:ext cx="263948" cy="3246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45" y="0"/>
                  <a:pt x="0" y="3939"/>
                  <a:pt x="0" y="8780"/>
                </a:cubicBezTo>
                <a:cubicBezTo>
                  <a:pt x="0" y="11809"/>
                  <a:pt x="2861" y="15451"/>
                  <a:pt x="4091" y="16877"/>
                </a:cubicBezTo>
                <a:cubicBezTo>
                  <a:pt x="5031" y="17965"/>
                  <a:pt x="8241" y="21470"/>
                  <a:pt x="10669" y="21594"/>
                </a:cubicBezTo>
                <a:cubicBezTo>
                  <a:pt x="10712" y="21598"/>
                  <a:pt x="10756" y="21600"/>
                  <a:pt x="10800" y="21600"/>
                </a:cubicBezTo>
                <a:cubicBezTo>
                  <a:pt x="10844" y="21600"/>
                  <a:pt x="10888" y="21598"/>
                  <a:pt x="10931" y="21594"/>
                </a:cubicBezTo>
                <a:cubicBezTo>
                  <a:pt x="13359" y="21470"/>
                  <a:pt x="16569" y="17965"/>
                  <a:pt x="17509" y="16877"/>
                </a:cubicBezTo>
                <a:cubicBezTo>
                  <a:pt x="18739" y="15451"/>
                  <a:pt x="21600" y="11810"/>
                  <a:pt x="21600" y="8780"/>
                </a:cubicBezTo>
                <a:cubicBezTo>
                  <a:pt x="21600" y="3939"/>
                  <a:pt x="16755" y="0"/>
                  <a:pt x="10800" y="0"/>
                </a:cubicBezTo>
                <a:close/>
                <a:moveTo>
                  <a:pt x="15613" y="15624"/>
                </a:moveTo>
                <a:cubicBezTo>
                  <a:pt x="13313" y="18321"/>
                  <a:pt x="11359" y="19547"/>
                  <a:pt x="10800" y="19617"/>
                </a:cubicBezTo>
                <a:cubicBezTo>
                  <a:pt x="10242" y="19548"/>
                  <a:pt x="8288" y="18322"/>
                  <a:pt x="5987" y="15624"/>
                </a:cubicBezTo>
                <a:cubicBezTo>
                  <a:pt x="3797" y="13055"/>
                  <a:pt x="2437" y="10433"/>
                  <a:pt x="2437" y="8780"/>
                </a:cubicBezTo>
                <a:cubicBezTo>
                  <a:pt x="2437" y="5031"/>
                  <a:pt x="6189" y="1981"/>
                  <a:pt x="10800" y="1981"/>
                </a:cubicBezTo>
                <a:cubicBezTo>
                  <a:pt x="15411" y="1981"/>
                  <a:pt x="19163" y="5031"/>
                  <a:pt x="19163" y="8780"/>
                </a:cubicBezTo>
                <a:cubicBezTo>
                  <a:pt x="19163" y="10433"/>
                  <a:pt x="17803" y="13055"/>
                  <a:pt x="15613" y="15624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23" name="Freeform: Shape 30"/>
          <p:cNvSpPr/>
          <p:nvPr/>
        </p:nvSpPr>
        <p:spPr>
          <a:xfrm>
            <a:off x="541761" y="4971212"/>
            <a:ext cx="133974" cy="1339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9474" y="0"/>
                  <a:pt x="8400" y="1074"/>
                  <a:pt x="8400" y="2400"/>
                </a:cubicBezTo>
                <a:cubicBezTo>
                  <a:pt x="8400" y="3726"/>
                  <a:pt x="9474" y="4800"/>
                  <a:pt x="10800" y="4800"/>
                </a:cubicBezTo>
                <a:cubicBezTo>
                  <a:pt x="14108" y="4800"/>
                  <a:pt x="16799" y="7492"/>
                  <a:pt x="16799" y="10800"/>
                </a:cubicBezTo>
                <a:cubicBezTo>
                  <a:pt x="16799" y="14108"/>
                  <a:pt x="14108" y="16800"/>
                  <a:pt x="10800" y="16800"/>
                </a:cubicBezTo>
                <a:cubicBezTo>
                  <a:pt x="7492" y="16800"/>
                  <a:pt x="4801" y="14108"/>
                  <a:pt x="4801" y="10800"/>
                </a:cubicBezTo>
                <a:cubicBezTo>
                  <a:pt x="4801" y="9474"/>
                  <a:pt x="3726" y="8400"/>
                  <a:pt x="2400" y="8400"/>
                </a:cubicBezTo>
                <a:cubicBezTo>
                  <a:pt x="1075" y="8400"/>
                  <a:pt x="0" y="9474"/>
                  <a:pt x="0" y="10800"/>
                </a:cubicBezTo>
                <a:cubicBezTo>
                  <a:pt x="0" y="16755"/>
                  <a:pt x="4845" y="21600"/>
                  <a:pt x="10800" y="21600"/>
                </a:cubicBezTo>
                <a:cubicBezTo>
                  <a:pt x="16755" y="21600"/>
                  <a:pt x="21600" y="16755"/>
                  <a:pt x="21600" y="10800"/>
                </a:cubicBezTo>
                <a:cubicBezTo>
                  <a:pt x="21600" y="4845"/>
                  <a:pt x="16755" y="0"/>
                  <a:pt x="10800" y="0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24" name="Shape"/>
          <p:cNvSpPr/>
          <p:nvPr/>
        </p:nvSpPr>
        <p:spPr>
          <a:xfrm>
            <a:off x="2986359" y="4907350"/>
            <a:ext cx="356158" cy="3561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90" h="21600" extrusionOk="0">
                <a:moveTo>
                  <a:pt x="12575" y="11644"/>
                </a:moveTo>
                <a:cubicBezTo>
                  <a:pt x="13033" y="11644"/>
                  <a:pt x="13405" y="11266"/>
                  <a:pt x="13405" y="10800"/>
                </a:cubicBezTo>
                <a:cubicBezTo>
                  <a:pt x="13405" y="10334"/>
                  <a:pt x="13033" y="9956"/>
                  <a:pt x="12575" y="9956"/>
                </a:cubicBezTo>
                <a:lnTo>
                  <a:pt x="11454" y="9956"/>
                </a:lnTo>
                <a:lnTo>
                  <a:pt x="11454" y="6612"/>
                </a:lnTo>
                <a:cubicBezTo>
                  <a:pt x="12385" y="6585"/>
                  <a:pt x="13294" y="6514"/>
                  <a:pt x="14158" y="6403"/>
                </a:cubicBezTo>
                <a:cubicBezTo>
                  <a:pt x="14375" y="7236"/>
                  <a:pt x="14533" y="8146"/>
                  <a:pt x="14618" y="9103"/>
                </a:cubicBezTo>
                <a:cubicBezTo>
                  <a:pt x="14659" y="9568"/>
                  <a:pt x="15062" y="9911"/>
                  <a:pt x="15518" y="9868"/>
                </a:cubicBezTo>
                <a:cubicBezTo>
                  <a:pt x="15975" y="9827"/>
                  <a:pt x="16312" y="9417"/>
                  <a:pt x="16271" y="8953"/>
                </a:cubicBezTo>
                <a:cubicBezTo>
                  <a:pt x="16184" y="7970"/>
                  <a:pt x="16026" y="7019"/>
                  <a:pt x="15806" y="6129"/>
                </a:cubicBezTo>
                <a:cubicBezTo>
                  <a:pt x="16596" y="5967"/>
                  <a:pt x="17327" y="5767"/>
                  <a:pt x="17977" y="5533"/>
                </a:cubicBezTo>
                <a:cubicBezTo>
                  <a:pt x="19018" y="7021"/>
                  <a:pt x="19630" y="8839"/>
                  <a:pt x="19630" y="10800"/>
                </a:cubicBezTo>
                <a:cubicBezTo>
                  <a:pt x="19630" y="11188"/>
                  <a:pt x="19606" y="11578"/>
                  <a:pt x="19558" y="11959"/>
                </a:cubicBezTo>
                <a:cubicBezTo>
                  <a:pt x="19501" y="12422"/>
                  <a:pt x="19823" y="12844"/>
                  <a:pt x="20277" y="12902"/>
                </a:cubicBezTo>
                <a:cubicBezTo>
                  <a:pt x="20313" y="12907"/>
                  <a:pt x="20348" y="12909"/>
                  <a:pt x="20383" y="12909"/>
                </a:cubicBezTo>
                <a:cubicBezTo>
                  <a:pt x="20795" y="12909"/>
                  <a:pt x="21152" y="12598"/>
                  <a:pt x="21205" y="12172"/>
                </a:cubicBezTo>
                <a:cubicBezTo>
                  <a:pt x="21262" y="11720"/>
                  <a:pt x="21290" y="11258"/>
                  <a:pt x="21290" y="10800"/>
                </a:cubicBezTo>
                <a:cubicBezTo>
                  <a:pt x="21290" y="7915"/>
                  <a:pt x="20185" y="5203"/>
                  <a:pt x="18179" y="3163"/>
                </a:cubicBezTo>
                <a:cubicBezTo>
                  <a:pt x="16172" y="1123"/>
                  <a:pt x="13504" y="0"/>
                  <a:pt x="10666" y="0"/>
                </a:cubicBezTo>
                <a:cubicBezTo>
                  <a:pt x="10662" y="0"/>
                  <a:pt x="10658" y="1"/>
                  <a:pt x="10654" y="1"/>
                </a:cubicBezTo>
                <a:cubicBezTo>
                  <a:pt x="10644" y="1"/>
                  <a:pt x="10634" y="0"/>
                  <a:pt x="10624" y="0"/>
                </a:cubicBezTo>
                <a:cubicBezTo>
                  <a:pt x="7786" y="0"/>
                  <a:pt x="5119" y="1123"/>
                  <a:pt x="3112" y="3163"/>
                </a:cubicBezTo>
                <a:cubicBezTo>
                  <a:pt x="1105" y="5203"/>
                  <a:pt x="0" y="7915"/>
                  <a:pt x="0" y="10800"/>
                </a:cubicBezTo>
                <a:cubicBezTo>
                  <a:pt x="0" y="13685"/>
                  <a:pt x="1105" y="16397"/>
                  <a:pt x="3112" y="18437"/>
                </a:cubicBezTo>
                <a:cubicBezTo>
                  <a:pt x="5118" y="20476"/>
                  <a:pt x="7786" y="21600"/>
                  <a:pt x="10624" y="21600"/>
                </a:cubicBezTo>
                <a:cubicBezTo>
                  <a:pt x="10634" y="21600"/>
                  <a:pt x="10644" y="21599"/>
                  <a:pt x="10654" y="21599"/>
                </a:cubicBezTo>
                <a:cubicBezTo>
                  <a:pt x="10658" y="21599"/>
                  <a:pt x="10662" y="21600"/>
                  <a:pt x="10666" y="21600"/>
                </a:cubicBezTo>
                <a:cubicBezTo>
                  <a:pt x="11285" y="21600"/>
                  <a:pt x="11906" y="21545"/>
                  <a:pt x="12511" y="21437"/>
                </a:cubicBezTo>
                <a:cubicBezTo>
                  <a:pt x="12962" y="21357"/>
                  <a:pt x="13264" y="20920"/>
                  <a:pt x="13185" y="20461"/>
                </a:cubicBezTo>
                <a:cubicBezTo>
                  <a:pt x="13179" y="20428"/>
                  <a:pt x="13171" y="20396"/>
                  <a:pt x="13162" y="20364"/>
                </a:cubicBezTo>
                <a:cubicBezTo>
                  <a:pt x="13236" y="20111"/>
                  <a:pt x="13193" y="19827"/>
                  <a:pt x="13021" y="19603"/>
                </a:cubicBezTo>
                <a:cubicBezTo>
                  <a:pt x="12738" y="19236"/>
                  <a:pt x="12217" y="19171"/>
                  <a:pt x="11856" y="19459"/>
                </a:cubicBezTo>
                <a:cubicBezTo>
                  <a:pt x="11722" y="19566"/>
                  <a:pt x="11589" y="19652"/>
                  <a:pt x="11454" y="19720"/>
                </a:cubicBezTo>
                <a:lnTo>
                  <a:pt x="11454" y="16634"/>
                </a:lnTo>
                <a:cubicBezTo>
                  <a:pt x="11718" y="16641"/>
                  <a:pt x="11979" y="16653"/>
                  <a:pt x="12238" y="16667"/>
                </a:cubicBezTo>
                <a:cubicBezTo>
                  <a:pt x="12695" y="16694"/>
                  <a:pt x="13087" y="16338"/>
                  <a:pt x="13113" y="15873"/>
                </a:cubicBezTo>
                <a:cubicBezTo>
                  <a:pt x="13139" y="15408"/>
                  <a:pt x="12789" y="15009"/>
                  <a:pt x="12331" y="14983"/>
                </a:cubicBezTo>
                <a:cubicBezTo>
                  <a:pt x="12042" y="14966"/>
                  <a:pt x="11749" y="14954"/>
                  <a:pt x="11455" y="14946"/>
                </a:cubicBezTo>
                <a:lnTo>
                  <a:pt x="11455" y="11644"/>
                </a:lnTo>
                <a:lnTo>
                  <a:pt x="12575" y="11644"/>
                </a:lnTo>
                <a:close/>
                <a:moveTo>
                  <a:pt x="7904" y="17463"/>
                </a:moveTo>
                <a:cubicBezTo>
                  <a:pt x="7798" y="17247"/>
                  <a:pt x="7698" y="17023"/>
                  <a:pt x="7604" y="16790"/>
                </a:cubicBezTo>
                <a:cubicBezTo>
                  <a:pt x="8306" y="16709"/>
                  <a:pt x="9041" y="16656"/>
                  <a:pt x="9794" y="16634"/>
                </a:cubicBezTo>
                <a:lnTo>
                  <a:pt x="9794" y="19697"/>
                </a:lnTo>
                <a:cubicBezTo>
                  <a:pt x="9111" y="19345"/>
                  <a:pt x="8450" y="18573"/>
                  <a:pt x="7904" y="17463"/>
                </a:cubicBezTo>
                <a:close/>
                <a:moveTo>
                  <a:pt x="6419" y="18217"/>
                </a:moveTo>
                <a:cubicBezTo>
                  <a:pt x="6572" y="18528"/>
                  <a:pt x="6734" y="18819"/>
                  <a:pt x="6903" y="19089"/>
                </a:cubicBezTo>
                <a:cubicBezTo>
                  <a:pt x="5997" y="18667"/>
                  <a:pt x="5172" y="18096"/>
                  <a:pt x="4457" y="17407"/>
                </a:cubicBezTo>
                <a:cubicBezTo>
                  <a:pt x="4912" y="17271"/>
                  <a:pt x="5402" y="17151"/>
                  <a:pt x="5921" y="17049"/>
                </a:cubicBezTo>
                <a:cubicBezTo>
                  <a:pt x="6072" y="17458"/>
                  <a:pt x="6238" y="17849"/>
                  <a:pt x="6419" y="18217"/>
                </a:cubicBezTo>
                <a:close/>
                <a:moveTo>
                  <a:pt x="3282" y="16021"/>
                </a:moveTo>
                <a:cubicBezTo>
                  <a:pt x="2410" y="14758"/>
                  <a:pt x="1846" y="13262"/>
                  <a:pt x="1699" y="11644"/>
                </a:cubicBezTo>
                <a:lnTo>
                  <a:pt x="4914" y="11644"/>
                </a:lnTo>
                <a:cubicBezTo>
                  <a:pt x="4967" y="12971"/>
                  <a:pt x="5143" y="14252"/>
                  <a:pt x="5431" y="15430"/>
                </a:cubicBezTo>
                <a:cubicBezTo>
                  <a:pt x="4650" y="15591"/>
                  <a:pt x="3927" y="15789"/>
                  <a:pt x="3282" y="16021"/>
                </a:cubicBezTo>
                <a:close/>
                <a:moveTo>
                  <a:pt x="3305" y="5545"/>
                </a:moveTo>
                <a:cubicBezTo>
                  <a:pt x="3946" y="5774"/>
                  <a:pt x="4665" y="5969"/>
                  <a:pt x="5441" y="6129"/>
                </a:cubicBezTo>
                <a:cubicBezTo>
                  <a:pt x="5147" y="7319"/>
                  <a:pt x="4967" y="8613"/>
                  <a:pt x="4914" y="9956"/>
                </a:cubicBezTo>
                <a:lnTo>
                  <a:pt x="1699" y="9956"/>
                </a:lnTo>
                <a:cubicBezTo>
                  <a:pt x="1847" y="8324"/>
                  <a:pt x="2420" y="6815"/>
                  <a:pt x="3305" y="5545"/>
                </a:cubicBezTo>
                <a:close/>
                <a:moveTo>
                  <a:pt x="9794" y="4923"/>
                </a:moveTo>
                <a:cubicBezTo>
                  <a:pt x="9048" y="4901"/>
                  <a:pt x="8319" y="4849"/>
                  <a:pt x="7621" y="4769"/>
                </a:cubicBezTo>
                <a:cubicBezTo>
                  <a:pt x="7710" y="4551"/>
                  <a:pt x="7804" y="4340"/>
                  <a:pt x="7904" y="4137"/>
                </a:cubicBezTo>
                <a:cubicBezTo>
                  <a:pt x="8450" y="3027"/>
                  <a:pt x="9111" y="2255"/>
                  <a:pt x="9794" y="1903"/>
                </a:cubicBezTo>
                <a:close/>
                <a:moveTo>
                  <a:pt x="6419" y="3383"/>
                </a:moveTo>
                <a:cubicBezTo>
                  <a:pt x="6244" y="3739"/>
                  <a:pt x="6083" y="4116"/>
                  <a:pt x="5936" y="4510"/>
                </a:cubicBezTo>
                <a:cubicBezTo>
                  <a:pt x="5425" y="4410"/>
                  <a:pt x="4941" y="4293"/>
                  <a:pt x="4492" y="4160"/>
                </a:cubicBezTo>
                <a:cubicBezTo>
                  <a:pt x="5198" y="3485"/>
                  <a:pt x="6012" y="2926"/>
                  <a:pt x="6903" y="2510"/>
                </a:cubicBezTo>
                <a:cubicBezTo>
                  <a:pt x="6734" y="2781"/>
                  <a:pt x="6572" y="3071"/>
                  <a:pt x="6419" y="3383"/>
                </a:cubicBezTo>
                <a:close/>
                <a:moveTo>
                  <a:pt x="7084" y="6401"/>
                </a:moveTo>
                <a:cubicBezTo>
                  <a:pt x="7951" y="6513"/>
                  <a:pt x="8862" y="6585"/>
                  <a:pt x="9794" y="6612"/>
                </a:cubicBezTo>
                <a:lnTo>
                  <a:pt x="9794" y="9956"/>
                </a:lnTo>
                <a:lnTo>
                  <a:pt x="6575" y="9956"/>
                </a:lnTo>
                <a:cubicBezTo>
                  <a:pt x="6629" y="8698"/>
                  <a:pt x="6802" y="7494"/>
                  <a:pt x="7084" y="6401"/>
                </a:cubicBezTo>
                <a:close/>
                <a:moveTo>
                  <a:pt x="11454" y="4923"/>
                </a:moveTo>
                <a:lnTo>
                  <a:pt x="11454" y="1900"/>
                </a:lnTo>
                <a:cubicBezTo>
                  <a:pt x="12282" y="2323"/>
                  <a:pt x="13046" y="3355"/>
                  <a:pt x="13622" y="4770"/>
                </a:cubicBezTo>
                <a:cubicBezTo>
                  <a:pt x="12926" y="4849"/>
                  <a:pt x="12199" y="4901"/>
                  <a:pt x="11454" y="4923"/>
                </a:cubicBezTo>
                <a:close/>
                <a:moveTo>
                  <a:pt x="14497" y="2761"/>
                </a:moveTo>
                <a:cubicBezTo>
                  <a:pt x="14442" y="2666"/>
                  <a:pt x="14385" y="2574"/>
                  <a:pt x="14328" y="2483"/>
                </a:cubicBezTo>
                <a:cubicBezTo>
                  <a:pt x="15239" y="2899"/>
                  <a:pt x="16069" y="3466"/>
                  <a:pt x="16789" y="4151"/>
                </a:cubicBezTo>
                <a:cubicBezTo>
                  <a:pt x="16330" y="4288"/>
                  <a:pt x="15835" y="4408"/>
                  <a:pt x="15311" y="4511"/>
                </a:cubicBezTo>
                <a:cubicBezTo>
                  <a:pt x="15075" y="3873"/>
                  <a:pt x="14802" y="3285"/>
                  <a:pt x="14497" y="2761"/>
                </a:cubicBezTo>
                <a:close/>
                <a:moveTo>
                  <a:pt x="9794" y="14946"/>
                </a:moveTo>
                <a:cubicBezTo>
                  <a:pt x="8857" y="14973"/>
                  <a:pt x="7943" y="15044"/>
                  <a:pt x="7074" y="15157"/>
                </a:cubicBezTo>
                <a:cubicBezTo>
                  <a:pt x="6798" y="14075"/>
                  <a:pt x="6628" y="12886"/>
                  <a:pt x="6575" y="11644"/>
                </a:cubicBezTo>
                <a:lnTo>
                  <a:pt x="9794" y="11644"/>
                </a:lnTo>
                <a:close/>
                <a:moveTo>
                  <a:pt x="20868" y="15586"/>
                </a:moveTo>
                <a:lnTo>
                  <a:pt x="16402" y="11952"/>
                </a:lnTo>
                <a:cubicBezTo>
                  <a:pt x="16176" y="11768"/>
                  <a:pt x="15918" y="11686"/>
                  <a:pt x="15667" y="11686"/>
                </a:cubicBezTo>
                <a:cubicBezTo>
                  <a:pt x="15058" y="11686"/>
                  <a:pt x="14484" y="12167"/>
                  <a:pt x="14484" y="12870"/>
                </a:cubicBezTo>
                <a:lnTo>
                  <a:pt x="14484" y="18895"/>
                </a:lnTo>
                <a:cubicBezTo>
                  <a:pt x="14484" y="19580"/>
                  <a:pt x="15043" y="20039"/>
                  <a:pt x="15628" y="20039"/>
                </a:cubicBezTo>
                <a:cubicBezTo>
                  <a:pt x="15896" y="20039"/>
                  <a:pt x="16169" y="19943"/>
                  <a:pt x="16397" y="19730"/>
                </a:cubicBezTo>
                <a:lnTo>
                  <a:pt x="17449" y="18744"/>
                </a:lnTo>
                <a:lnTo>
                  <a:pt x="18594" y="21126"/>
                </a:lnTo>
                <a:cubicBezTo>
                  <a:pt x="18738" y="21426"/>
                  <a:pt x="19033" y="21600"/>
                  <a:pt x="19340" y="21600"/>
                </a:cubicBezTo>
                <a:cubicBezTo>
                  <a:pt x="19463" y="21600"/>
                  <a:pt x="19587" y="21572"/>
                  <a:pt x="19704" y="21514"/>
                </a:cubicBezTo>
                <a:cubicBezTo>
                  <a:pt x="20116" y="21310"/>
                  <a:pt x="20287" y="20804"/>
                  <a:pt x="20085" y="20386"/>
                </a:cubicBezTo>
                <a:lnTo>
                  <a:pt x="18944" y="18011"/>
                </a:lnTo>
                <a:lnTo>
                  <a:pt x="19236" y="17871"/>
                </a:lnTo>
                <a:lnTo>
                  <a:pt x="20420" y="17583"/>
                </a:lnTo>
                <a:cubicBezTo>
                  <a:pt x="21335" y="17361"/>
                  <a:pt x="21600" y="16181"/>
                  <a:pt x="20868" y="15586"/>
                </a:cubicBezTo>
                <a:close/>
                <a:moveTo>
                  <a:pt x="18851" y="16229"/>
                </a:moveTo>
                <a:cubicBezTo>
                  <a:pt x="18740" y="16256"/>
                  <a:pt x="18632" y="16295"/>
                  <a:pt x="18528" y="16344"/>
                </a:cubicBezTo>
                <a:lnTo>
                  <a:pt x="16778" y="17184"/>
                </a:lnTo>
                <a:cubicBezTo>
                  <a:pt x="16625" y="17257"/>
                  <a:pt x="16485" y="17353"/>
                  <a:pt x="16361" y="17469"/>
                </a:cubicBezTo>
                <a:lnTo>
                  <a:pt x="16144" y="17672"/>
                </a:lnTo>
                <a:lnTo>
                  <a:pt x="16144" y="13903"/>
                </a:lnTo>
                <a:lnTo>
                  <a:pt x="18968" y="16201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725" name="Shape"/>
          <p:cNvSpPr/>
          <p:nvPr/>
        </p:nvSpPr>
        <p:spPr>
          <a:xfrm>
            <a:off x="2986359" y="5507225"/>
            <a:ext cx="356159" cy="3088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87" h="21600" extrusionOk="0">
                <a:moveTo>
                  <a:pt x="18130" y="0"/>
                </a:moveTo>
                <a:lnTo>
                  <a:pt x="3357" y="0"/>
                </a:lnTo>
                <a:cubicBezTo>
                  <a:pt x="1506" y="0"/>
                  <a:pt x="0" y="1746"/>
                  <a:pt x="0" y="3892"/>
                </a:cubicBezTo>
                <a:lnTo>
                  <a:pt x="0" y="15132"/>
                </a:lnTo>
                <a:cubicBezTo>
                  <a:pt x="0" y="17278"/>
                  <a:pt x="1506" y="19024"/>
                  <a:pt x="3357" y="19024"/>
                </a:cubicBezTo>
                <a:lnTo>
                  <a:pt x="8687" y="19024"/>
                </a:lnTo>
                <a:cubicBezTo>
                  <a:pt x="9151" y="19024"/>
                  <a:pt x="9526" y="18588"/>
                  <a:pt x="9526" y="18051"/>
                </a:cubicBezTo>
                <a:cubicBezTo>
                  <a:pt x="9526" y="17513"/>
                  <a:pt x="9151" y="17078"/>
                  <a:pt x="8687" y="17078"/>
                </a:cubicBezTo>
                <a:lnTo>
                  <a:pt x="3357" y="17078"/>
                </a:lnTo>
                <a:cubicBezTo>
                  <a:pt x="2432" y="17078"/>
                  <a:pt x="1679" y="16205"/>
                  <a:pt x="1679" y="15132"/>
                </a:cubicBezTo>
                <a:lnTo>
                  <a:pt x="1679" y="4167"/>
                </a:lnTo>
                <a:lnTo>
                  <a:pt x="8971" y="9423"/>
                </a:lnTo>
                <a:cubicBezTo>
                  <a:pt x="9517" y="9818"/>
                  <a:pt x="10130" y="10015"/>
                  <a:pt x="10744" y="10015"/>
                </a:cubicBezTo>
                <a:cubicBezTo>
                  <a:pt x="11356" y="10015"/>
                  <a:pt x="11970" y="9818"/>
                  <a:pt x="12516" y="9423"/>
                </a:cubicBezTo>
                <a:lnTo>
                  <a:pt x="19808" y="4167"/>
                </a:lnTo>
                <a:lnTo>
                  <a:pt x="19808" y="9439"/>
                </a:lnTo>
                <a:cubicBezTo>
                  <a:pt x="19808" y="9976"/>
                  <a:pt x="20184" y="10412"/>
                  <a:pt x="20648" y="10412"/>
                </a:cubicBezTo>
                <a:cubicBezTo>
                  <a:pt x="21111" y="10412"/>
                  <a:pt x="21487" y="9976"/>
                  <a:pt x="21487" y="9439"/>
                </a:cubicBezTo>
                <a:lnTo>
                  <a:pt x="21487" y="3892"/>
                </a:lnTo>
                <a:cubicBezTo>
                  <a:pt x="21487" y="1746"/>
                  <a:pt x="19981" y="0"/>
                  <a:pt x="18130" y="0"/>
                </a:cubicBezTo>
                <a:close/>
                <a:moveTo>
                  <a:pt x="11630" y="7771"/>
                </a:moveTo>
                <a:cubicBezTo>
                  <a:pt x="11083" y="8165"/>
                  <a:pt x="10404" y="8165"/>
                  <a:pt x="9857" y="7771"/>
                </a:cubicBezTo>
                <a:lnTo>
                  <a:pt x="2337" y="2349"/>
                </a:lnTo>
                <a:cubicBezTo>
                  <a:pt x="2619" y="2097"/>
                  <a:pt x="2974" y="1946"/>
                  <a:pt x="3357" y="1946"/>
                </a:cubicBezTo>
                <a:lnTo>
                  <a:pt x="18130" y="1946"/>
                </a:lnTo>
                <a:cubicBezTo>
                  <a:pt x="18513" y="1946"/>
                  <a:pt x="18868" y="2097"/>
                  <a:pt x="19150" y="2349"/>
                </a:cubicBezTo>
                <a:close/>
                <a:moveTo>
                  <a:pt x="21330" y="13895"/>
                </a:moveTo>
                <a:lnTo>
                  <a:pt x="17176" y="20622"/>
                </a:lnTo>
                <a:cubicBezTo>
                  <a:pt x="17167" y="20637"/>
                  <a:pt x="17158" y="20651"/>
                  <a:pt x="17148" y="20665"/>
                </a:cubicBezTo>
                <a:cubicBezTo>
                  <a:pt x="16771" y="21209"/>
                  <a:pt x="16210" y="21548"/>
                  <a:pt x="15609" y="21594"/>
                </a:cubicBezTo>
                <a:cubicBezTo>
                  <a:pt x="15562" y="21598"/>
                  <a:pt x="15514" y="21600"/>
                  <a:pt x="15467" y="21600"/>
                </a:cubicBezTo>
                <a:cubicBezTo>
                  <a:pt x="14915" y="21600"/>
                  <a:pt x="14379" y="21353"/>
                  <a:pt x="13978" y="20910"/>
                </a:cubicBezTo>
                <a:lnTo>
                  <a:pt x="11297" y="17926"/>
                </a:lnTo>
                <a:cubicBezTo>
                  <a:pt x="10962" y="17553"/>
                  <a:pt x="10952" y="16937"/>
                  <a:pt x="11273" y="16550"/>
                </a:cubicBezTo>
                <a:cubicBezTo>
                  <a:pt x="11594" y="16162"/>
                  <a:pt x="12125" y="16150"/>
                  <a:pt x="12459" y="16522"/>
                </a:cubicBezTo>
                <a:lnTo>
                  <a:pt x="15138" y="19504"/>
                </a:lnTo>
                <a:cubicBezTo>
                  <a:pt x="15268" y="19647"/>
                  <a:pt x="15419" y="19658"/>
                  <a:pt x="15498" y="19653"/>
                </a:cubicBezTo>
                <a:cubicBezTo>
                  <a:pt x="15573" y="19647"/>
                  <a:pt x="15715" y="19614"/>
                  <a:pt x="15828" y="19462"/>
                </a:cubicBezTo>
                <a:lnTo>
                  <a:pt x="19965" y="12762"/>
                </a:lnTo>
                <a:cubicBezTo>
                  <a:pt x="20235" y="12325"/>
                  <a:pt x="20759" y="12224"/>
                  <a:pt x="21136" y="12537"/>
                </a:cubicBezTo>
                <a:cubicBezTo>
                  <a:pt x="21513" y="12850"/>
                  <a:pt x="21600" y="13458"/>
                  <a:pt x="21330" y="13895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726" name="Freeform: Shape 36"/>
          <p:cNvSpPr/>
          <p:nvPr/>
        </p:nvSpPr>
        <p:spPr>
          <a:xfrm>
            <a:off x="3122701" y="5703370"/>
            <a:ext cx="83475" cy="278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4835"/>
                  <a:pt x="0" y="10800"/>
                </a:cubicBezTo>
                <a:cubicBezTo>
                  <a:pt x="0" y="16765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16765"/>
                  <a:pt x="21600" y="10800"/>
                </a:cubicBezTo>
                <a:cubicBezTo>
                  <a:pt x="21600" y="4835"/>
                  <a:pt x="19988" y="0"/>
                  <a:pt x="18000" y="0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grpSp>
        <p:nvGrpSpPr>
          <p:cNvPr id="729" name="Group"/>
          <p:cNvGrpSpPr/>
          <p:nvPr/>
        </p:nvGrpSpPr>
        <p:grpSpPr>
          <a:xfrm>
            <a:off x="5923703" y="851939"/>
            <a:ext cx="5769066" cy="3298845"/>
            <a:chOff x="0" y="0"/>
            <a:chExt cx="5769064" cy="3298844"/>
          </a:xfrm>
        </p:grpSpPr>
        <p:pic>
          <p:nvPicPr>
            <p:cNvPr id="727" name="PpHolder3" descr="PpHolder3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240462" y="457874"/>
              <a:ext cx="1287935" cy="187026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728" name="Mockup" descr="Mockup"/>
            <p:cNvPicPr>
              <a:picLocks noChangeAspect="1"/>
            </p:cNvPicPr>
            <p:nvPr/>
          </p:nvPicPr>
          <p:blipFill>
            <a:blip r:embed="rId3"/>
            <a:srcRect l="5645" r="4184" b="7766"/>
            <a:stretch>
              <a:fillRect/>
            </a:stretch>
          </p:blipFill>
          <p:spPr>
            <a:xfrm>
              <a:off x="0" y="0"/>
              <a:ext cx="5769065" cy="329884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732" name="TextBox 29"/>
          <p:cNvSpPr txBox="1"/>
          <p:nvPr/>
        </p:nvSpPr>
        <p:spPr>
          <a:xfrm>
            <a:off x="476773" y="1586672"/>
            <a:ext cx="4027539" cy="14773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3600">
                <a:solidFill>
                  <a:srgbClr val="404040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pPr>
            <a:r>
              <a:rPr sz="4800" b="1" dirty="0">
                <a:latin typeface="+mn-lt"/>
              </a:rPr>
              <a:t>ASSOCIE-SE</a:t>
            </a:r>
          </a:p>
          <a:p>
            <a:pPr>
              <a:defRPr sz="3600">
                <a:solidFill>
                  <a:srgbClr val="0E866D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pPr>
            <a:r>
              <a:rPr sz="4800" b="1" dirty="0">
                <a:latin typeface="+mn-lt"/>
              </a:rPr>
              <a:t>À SBC</a:t>
            </a:r>
          </a:p>
        </p:txBody>
      </p:sp>
    </p:spTree>
    <p:extLst>
      <p:ext uri="{BB962C8B-B14F-4D97-AF65-F5344CB8AC3E}">
        <p14:creationId xmlns:p14="http://schemas.microsoft.com/office/powerpoint/2010/main" val="388610849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1942</TotalTime>
  <Words>36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Montserrat SemiBold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Thiago Oliveira</dc:creator>
  <cp:lastModifiedBy>Annelise Abreu Coutinho</cp:lastModifiedBy>
  <cp:revision>27</cp:revision>
  <dcterms:created xsi:type="dcterms:W3CDTF">2018-02-07T15:09:11Z</dcterms:created>
  <dcterms:modified xsi:type="dcterms:W3CDTF">2021-03-17T18:01:30Z</dcterms:modified>
</cp:coreProperties>
</file>