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92523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781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694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22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1397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88899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58895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8363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000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1956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71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C36FB-7533-4DB3-BE4F-EBF5B3D151ED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D435A-4DAC-48A1-9EF7-BFBCB19A77E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8100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Certificado </a:t>
            </a:r>
            <a:r>
              <a:rPr lang="pt-BR"/>
              <a:t>SBC </a:t>
            </a:r>
            <a:r>
              <a:rPr lang="pt-BR" smtClean="0"/>
              <a:t>modelo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/>
              <a:t>Editar as menções, nome do evento, data, local e formato do evento que estão em negrito.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7289" y="808038"/>
            <a:ext cx="1004020" cy="150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01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355683" y="2783927"/>
            <a:ext cx="74806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800" dirty="0"/>
              <a:t>Camila </a:t>
            </a:r>
            <a:r>
              <a:rPr lang="pt-BR" sz="4800" dirty="0" err="1"/>
              <a:t>Luce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>INSERIR TEXTO CONFORME UTILIZAÇÃO DO DOCUMENTO</a:t>
            </a:r>
            <a:endParaRPr lang="pt-BR" sz="17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167" y="0"/>
            <a:ext cx="9699665" cy="68580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3048000" y="2875002"/>
            <a:ext cx="6096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4800" dirty="0"/>
              <a:t>Camila </a:t>
            </a:r>
            <a:r>
              <a:rPr lang="pt-BR" sz="4800" dirty="0" err="1"/>
              <a:t>Luce</a:t>
            </a:r>
            <a:r>
              <a:rPr lang="pt-BR" dirty="0"/>
              <a:t/>
            </a:r>
            <a:br>
              <a:rPr lang="pt-BR" dirty="0"/>
            </a:br>
            <a:r>
              <a:rPr lang="pt-BR" dirty="0"/>
              <a:t>INSERIR TEXTO CONFORME UTILIZAÇÃO DO DOCUMENTO</a:t>
            </a:r>
            <a:endParaRPr lang="pt-BR" sz="1700" dirty="0"/>
          </a:p>
        </p:txBody>
      </p:sp>
    </p:spTree>
    <p:extLst>
      <p:ext uri="{BB962C8B-B14F-4D97-AF65-F5344CB8AC3E}">
        <p14:creationId xmlns:p14="http://schemas.microsoft.com/office/powerpoint/2010/main" val="32793858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27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Certificado SBC modelo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Certificado SBC modelo 1</dc:title>
  <dc:creator>Wangles Oliveira</dc:creator>
  <cp:lastModifiedBy>comunicacao</cp:lastModifiedBy>
  <cp:revision>10</cp:revision>
  <dcterms:created xsi:type="dcterms:W3CDTF">2022-12-13T13:47:37Z</dcterms:created>
  <dcterms:modified xsi:type="dcterms:W3CDTF">2023-10-18T18:14:26Z</dcterms:modified>
</cp:coreProperties>
</file>