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70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5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36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71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99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18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07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67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05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44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21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436D-214C-4DA4-825C-284C16DC6163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B43B9-35F9-416E-B880-E66A8AFB6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7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84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2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7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8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1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5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6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0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5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6361" cy="68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83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comunicacao</dc:creator>
  <cp:lastModifiedBy>comunicacao</cp:lastModifiedBy>
  <cp:revision>7</cp:revision>
  <dcterms:created xsi:type="dcterms:W3CDTF">2023-08-28T18:32:09Z</dcterms:created>
  <dcterms:modified xsi:type="dcterms:W3CDTF">2023-11-29T19:22:11Z</dcterms:modified>
</cp:coreProperties>
</file>